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theme/theme1.xml" ContentType="application/vnd.openxmlformats-officedocument.theme+xml"/>
  <Override PartName="/ppt/media/image20.jpeg" ContentType="image/jpeg"/>
  <Override PartName="/ppt/media/image22.jpeg" ContentType="image/jpeg"/>
  <Override PartName="/ppt/media/image21.jpeg" ContentType="image/jpeg"/>
  <Override PartName="/ppt/media/image14.jpeg" ContentType="image/jpeg"/>
  <Override PartName="/ppt/media/image13.jpeg" ContentType="image/jpeg"/>
  <Override PartName="/ppt/media/image12.jpeg" ContentType="image/jpeg"/>
  <Override PartName="/ppt/media/image11.jpeg" ContentType="image/jpeg"/>
  <Override PartName="/ppt/media/image10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17.jpeg" ContentType="image/jpeg"/>
  <Override PartName="/ppt/media/image15.jpeg" ContentType="image/jpeg"/>
  <Override PartName="/ppt/media/image4.jpeg" ContentType="image/jpeg"/>
  <Override PartName="/ppt/media/image9.jpeg" ContentType="image/jpeg"/>
  <Override PartName="/ppt/media/image6.jpeg" ContentType="image/jpeg"/>
  <Override PartName="/ppt/media/image5.jpeg" ContentType="image/jpeg"/>
  <Override PartName="/ppt/media/image3.jpeg" ContentType="image/jpeg"/>
  <Override PartName="/ppt/media/image1.jpeg" ContentType="image/jpeg"/>
  <Override PartName="/ppt/media/image2.jpeg" ContentType="image/jpeg"/>
  <Override PartName="/ppt/media/image7.jpeg" ContentType="image/jpeg"/>
  <Override PartName="/ppt/media/image8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8288000" cy="10287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257480" y="547560"/>
            <a:ext cx="15773040" cy="9216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66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1257480" y="9534600"/>
            <a:ext cx="4114440" cy="5472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4018812-2344-4AF7-BA06-D620F158198C}" type="datetime">
              <a:rPr b="0" lang="ru-RU" sz="1800" spc="-1" strike="noStrike">
                <a:solidFill>
                  <a:srgbClr val="8b8b8b"/>
                </a:solidFill>
                <a:latin typeface="Calibri"/>
              </a:rPr>
              <a:t>31.8.22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6058080" y="9534600"/>
            <a:ext cx="6171840" cy="5472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12916080" y="9534600"/>
            <a:ext cx="4114440" cy="5472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C99E5C5-664A-47D0-9EDE-6D843FEEFCAE}" type="slidenum">
              <a:rPr b="0" lang="ru-RU" sz="18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3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7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7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LibreOffice/6.3.0.3$Linux_X86_64 LibreOffice_project/30$Build-3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2022-08-18T14:47:56Z</dcterms:created>
  <dc:creator>Попова Алина Андреевна</dc:creator>
  <dc:description/>
  <dc:language>ru-RU</dc:language>
  <cp:lastModifiedBy>Попова Алина Андреевна</cp:lastModifiedBy>
  <dcterms:modified xsi:type="dcterms:W3CDTF">2022-08-18T14:47:56Z</dcterms:modified>
  <cp:revision>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